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72BB2F-A3AD-4C9A-87E2-16345A801BC6}">
  <a:tblStyle styleId="{C972BB2F-A3AD-4C9A-87E2-16345A801BC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5"/>
    <p:restoredTop sz="94666"/>
  </p:normalViewPr>
  <p:slideViewPr>
    <p:cSldViewPr snapToGrid="0" snapToObjects="1">
      <p:cViewPr varScale="1">
        <p:scale>
          <a:sx n="84" d="100"/>
          <a:sy n="84" d="100"/>
        </p:scale>
        <p:origin x="104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351874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742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460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32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2" name="Google Shape;2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21877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4968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7278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857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05615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30452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45632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7062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58703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37798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9655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9897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0239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one of the greatest advantages of this technique is that it works with existing technology so no changes in infrastructure are needed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5371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7339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449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0266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0062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6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Indoor localization from multiple RSSIs</a:t>
            </a:r>
            <a:endParaRPr sz="6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4623481" y="5186535"/>
            <a:ext cx="2945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Andy Chung</a:t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1255050" y="4220525"/>
            <a:ext cx="9681900" cy="1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Calibri"/>
                <a:ea typeface="Calibri"/>
                <a:cs typeface="Calibri"/>
                <a:sym typeface="Calibri"/>
              </a:rPr>
              <a:t>Shimosaka Lab</a:t>
            </a:r>
            <a:endParaRPr sz="4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/>
          </p:nvPr>
        </p:nvSpPr>
        <p:spPr>
          <a:xfrm>
            <a:off x="423862" y="19956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k-nearest neighbors algorithm</a:t>
            </a:r>
            <a:endParaRPr/>
          </a:p>
        </p:txBody>
      </p:sp>
      <p:pic>
        <p:nvPicPr>
          <p:cNvPr id="200" name="Google Shape;200;p22" descr="Image result for minu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32683" y="3575350"/>
            <a:ext cx="497952" cy="75690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1" name="Google Shape;201;p22"/>
          <p:cNvGraphicFramePr/>
          <p:nvPr/>
        </p:nvGraphicFramePr>
        <p:xfrm>
          <a:off x="3527262" y="1750593"/>
          <a:ext cx="3810850" cy="1915325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23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0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95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02" name="Google Shape;202;p22"/>
          <p:cNvSpPr txBox="1"/>
          <p:nvPr/>
        </p:nvSpPr>
        <p:spPr>
          <a:xfrm>
            <a:off x="9085629" y="4997773"/>
            <a:ext cx="1942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/>
          </a:p>
        </p:txBody>
      </p:sp>
      <p:sp>
        <p:nvSpPr>
          <p:cNvPr id="203" name="Google Shape;203;p22"/>
          <p:cNvSpPr txBox="1"/>
          <p:nvPr/>
        </p:nvSpPr>
        <p:spPr>
          <a:xfrm>
            <a:off x="8533165" y="5567932"/>
            <a:ext cx="2346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(Collected beforehand)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2"/>
          <p:cNvSpPr txBox="1"/>
          <p:nvPr/>
        </p:nvSpPr>
        <p:spPr>
          <a:xfrm>
            <a:off x="7757173" y="2523607"/>
            <a:ext cx="3602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collected from current location</a:t>
            </a:r>
            <a:endParaRPr/>
          </a:p>
        </p:txBody>
      </p:sp>
      <p:graphicFrame>
        <p:nvGraphicFramePr>
          <p:cNvPr id="205" name="Google Shape;205;p22"/>
          <p:cNvGraphicFramePr/>
          <p:nvPr/>
        </p:nvGraphicFramePr>
        <p:xfrm>
          <a:off x="3235987" y="43322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06" name="Google Shape;206;p22"/>
          <p:cNvGraphicFramePr/>
          <p:nvPr/>
        </p:nvGraphicFramePr>
        <p:xfrm>
          <a:off x="3388387" y="44846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07" name="Google Shape;207;p22"/>
          <p:cNvGraphicFramePr/>
          <p:nvPr/>
        </p:nvGraphicFramePr>
        <p:xfrm>
          <a:off x="3540787" y="46370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08" name="Google Shape;208;p22"/>
          <p:cNvGraphicFramePr/>
          <p:nvPr/>
        </p:nvGraphicFramePr>
        <p:xfrm>
          <a:off x="3693187" y="47894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09" name="Google Shape;209;p22"/>
          <p:cNvGraphicFramePr/>
          <p:nvPr/>
        </p:nvGraphicFramePr>
        <p:xfrm>
          <a:off x="3845587" y="4941862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k-nearest neighbors</a:t>
            </a:r>
            <a:endParaRPr/>
          </a:p>
        </p:txBody>
      </p:sp>
      <p:graphicFrame>
        <p:nvGraphicFramePr>
          <p:cNvPr id="215" name="Google Shape;215;p23"/>
          <p:cNvGraphicFramePr/>
          <p:nvPr/>
        </p:nvGraphicFramePr>
        <p:xfrm>
          <a:off x="1190845" y="2391128"/>
          <a:ext cx="3048000" cy="2067055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1134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3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||RSSI1 – RSSI2||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3125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4125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3213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5831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6" name="Google Shape;216;p23"/>
          <p:cNvSpPr txBox="1"/>
          <p:nvPr/>
        </p:nvSpPr>
        <p:spPr>
          <a:xfrm>
            <a:off x="4805917" y="3082327"/>
            <a:ext cx="129008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Sort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17" name="Google Shape;217;p23"/>
          <p:cNvGraphicFramePr/>
          <p:nvPr/>
        </p:nvGraphicFramePr>
        <p:xfrm>
          <a:off x="6517757" y="2391128"/>
          <a:ext cx="3048000" cy="2067055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1134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3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||RSSI1 – RSSI2||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4125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3213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5831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218" name="Google Shape;218;p23"/>
          <p:cNvCxnSpPr/>
          <p:nvPr/>
        </p:nvCxnSpPr>
        <p:spPr>
          <a:xfrm>
            <a:off x="4805917" y="3884428"/>
            <a:ext cx="1169581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19" name="Google Shape;219;p23"/>
          <p:cNvSpPr/>
          <p:nvPr/>
        </p:nvSpPr>
        <p:spPr>
          <a:xfrm>
            <a:off x="6365358" y="2955851"/>
            <a:ext cx="3487479" cy="473149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5404" y="3216460"/>
            <a:ext cx="8841192" cy="35284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4"/>
          <p:cNvCxnSpPr/>
          <p:nvPr/>
        </p:nvCxnSpPr>
        <p:spPr>
          <a:xfrm rot="10800000">
            <a:off x="3728489" y="2776980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226" name="Google Shape;226;p24"/>
          <p:cNvGraphicFramePr/>
          <p:nvPr/>
        </p:nvGraphicFramePr>
        <p:xfrm>
          <a:off x="1304260" y="19847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4125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p25"/>
          <p:cNvCxnSpPr/>
          <p:nvPr/>
        </p:nvCxnSpPr>
        <p:spPr>
          <a:xfrm>
            <a:off x="6096000" y="477749"/>
            <a:ext cx="0" cy="3657600"/>
          </a:xfrm>
          <a:prstGeom prst="straightConnector1">
            <a:avLst/>
          </a:prstGeom>
          <a:noFill/>
          <a:ln w="101600" cap="flat" cmpd="dbl">
            <a:solidFill>
              <a:srgbClr val="59595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2" name="Google Shape;232;p25"/>
          <p:cNvSpPr/>
          <p:nvPr/>
        </p:nvSpPr>
        <p:spPr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alibri"/>
              <a:buNone/>
            </a:pPr>
            <a:r>
              <a:rPr lang="en-US" sz="5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Server Architecture</a:t>
            </a:r>
            <a:endParaRPr/>
          </a:p>
        </p:txBody>
      </p:sp>
      <p:pic>
        <p:nvPicPr>
          <p:cNvPr id="234" name="Google Shape;234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0040" y="732453"/>
            <a:ext cx="5455917" cy="3148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5" descr="A picture containing clipart&#10;&#10;Description generated with high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16043" y="1187387"/>
            <a:ext cx="5455917" cy="22383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25"/>
          <p:cNvCxnSpPr/>
          <p:nvPr/>
        </p:nvCxnSpPr>
        <p:spPr>
          <a:xfrm>
            <a:off x="2209800" y="5738691"/>
            <a:ext cx="7772400" cy="0"/>
          </a:xfrm>
          <a:prstGeom prst="straightConnector1">
            <a:avLst/>
          </a:prstGeom>
          <a:noFill/>
          <a:ln w="22225" cap="flat" cmpd="sng">
            <a:solidFill>
              <a:srgbClr val="D9D9D9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Server side</a:t>
            </a:r>
            <a:endParaRPr/>
          </a:p>
        </p:txBody>
      </p:sp>
      <p:sp>
        <p:nvSpPr>
          <p:cNvPr id="242" name="Google Shape;242;p26"/>
          <p:cNvSpPr txBox="1">
            <a:spLocks noGrp="1"/>
          </p:cNvSpPr>
          <p:nvPr>
            <p:ph type="body" idx="1"/>
          </p:nvPr>
        </p:nvSpPr>
        <p:spPr>
          <a:xfrm>
            <a:off x="850582" y="15208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converter based on currently visible BSSIDs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 dataset from fs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iterate through all .csv files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featureVector that consists of every fingerprint from the dataset</a:t>
            </a:r>
            <a:endParaRPr/>
          </a:p>
          <a:p>
            <a:pPr marL="685800" marR="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 dataSet = Map[markerID, ArrayBuffer[Fingerprint]]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RESTful API</a:t>
            </a:r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 fingerprint data using terminal airport command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Send Fingerprint data as a post request in JSON format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Server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Receives post request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 inputVector = converter.convertToVec(input)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norm(featureVector - inputVector)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 distances: ArrayBuffer[(markerID, norm)]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 closestMarker = distances.minBy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50" name="Google Shape;250;p27"/>
          <p:cNvGraphicFramePr/>
          <p:nvPr/>
        </p:nvGraphicFramePr>
        <p:xfrm>
          <a:off x="1340695" y="3836480"/>
          <a:ext cx="3810850" cy="191157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23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0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-25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-63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RESTful API</a:t>
            </a:r>
            <a:endParaRPr/>
          </a:p>
        </p:txBody>
      </p:sp>
      <p:sp>
        <p:nvSpPr>
          <p:cNvPr id="256" name="Google Shape;256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Server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Response(Latitude,Longitude)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950" y="2575475"/>
            <a:ext cx="4542799" cy="360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8"/>
          <p:cNvSpPr txBox="1"/>
          <p:nvPr/>
        </p:nvSpPr>
        <p:spPr>
          <a:xfrm>
            <a:off x="10113675" y="6541475"/>
            <a:ext cx="86817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</a:t>
            </a:r>
            <a:endParaRPr/>
          </a:p>
        </p:txBody>
      </p:sp>
      <p:pic>
        <p:nvPicPr>
          <p:cNvPr id="3" name="MAH00243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8213" t="2619" r="4376"/>
          <a:stretch/>
        </p:blipFill>
        <p:spPr>
          <a:xfrm>
            <a:off x="1377043" y="179614"/>
            <a:ext cx="9437914" cy="6678386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824843" y="947057"/>
            <a:ext cx="7151914" cy="1077686"/>
          </a:xfrm>
          <a:prstGeom prst="straightConnector1">
            <a:avLst/>
          </a:prstGeom>
          <a:ln w="1079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4B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p30" descr="A picture containing outdoor, snow, sky, man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 t="17604" r="1" b="586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0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31" descr="A view of a city at sunset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00" y="0"/>
            <a:ext cx="1028699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Maps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3667037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114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14" descr="Image result for google maps tokyo"/>
          <p:cNvPicPr preferRelativeResize="0"/>
          <p:nvPr/>
        </p:nvPicPr>
        <p:blipFill rotWithShape="1">
          <a:blip r:embed="rId3">
            <a:alphaModFix/>
          </a:blip>
          <a:srcRect r="1" b="2541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D6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2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5" name="Google Shape;285;p32" descr="A group of people posing for a photo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22917" y="643467"/>
            <a:ext cx="8346166" cy="5571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50757" y="2357436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3"/>
          <p:cNvSpPr txBox="1"/>
          <p:nvPr/>
        </p:nvSpPr>
        <p:spPr>
          <a:xfrm>
            <a:off x="3792965" y="1112520"/>
            <a:ext cx="4606069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ourgette"/>
                <a:ea typeface="Courgette"/>
                <a:cs typeface="Courgette"/>
                <a:sym typeface="Courgette"/>
              </a:rPr>
              <a:t>Follow me on Instagram</a:t>
            </a:r>
            <a:endParaRPr/>
          </a:p>
        </p:txBody>
      </p:sp>
      <p:sp>
        <p:nvSpPr>
          <p:cNvPr id="292" name="Google Shape;292;p33"/>
          <p:cNvSpPr txBox="1"/>
          <p:nvPr/>
        </p:nvSpPr>
        <p:spPr>
          <a:xfrm>
            <a:off x="4202692" y="3075056"/>
            <a:ext cx="378661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@_andy_chung</a:t>
            </a:r>
            <a:endParaRPr sz="4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GPS</a:t>
            </a:r>
            <a:endParaRPr/>
          </a:p>
        </p:txBody>
      </p:sp>
      <p:pic>
        <p:nvPicPr>
          <p:cNvPr id="99" name="Google Shape;99;p15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340" y="477111"/>
            <a:ext cx="3096419" cy="2477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3588" y="477111"/>
            <a:ext cx="2816452" cy="2253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4425006"/>
            <a:ext cx="2816452" cy="2253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 descr="Image result for google maps marke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8518" y="2699402"/>
            <a:ext cx="514964" cy="8646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15"/>
          <p:cNvCxnSpPr>
            <a:stCxn id="99" idx="3"/>
            <a:endCxn id="102" idx="1"/>
          </p:cNvCxnSpPr>
          <p:nvPr/>
        </p:nvCxnSpPr>
        <p:spPr>
          <a:xfrm>
            <a:off x="3864759" y="1715678"/>
            <a:ext cx="1973700" cy="1416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4" name="Google Shape;104;p15"/>
          <p:cNvCxnSpPr>
            <a:stCxn id="100" idx="1"/>
            <a:endCxn id="102" idx="3"/>
          </p:cNvCxnSpPr>
          <p:nvPr/>
        </p:nvCxnSpPr>
        <p:spPr>
          <a:xfrm flipH="1">
            <a:off x="6353588" y="1603691"/>
            <a:ext cx="2580000" cy="1527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5" name="Google Shape;105;p15"/>
          <p:cNvCxnSpPr>
            <a:stCxn id="101" idx="0"/>
          </p:cNvCxnSpPr>
          <p:nvPr/>
        </p:nvCxnSpPr>
        <p:spPr>
          <a:xfrm rot="10800000" flipH="1">
            <a:off x="2246426" y="3505206"/>
            <a:ext cx="3472200" cy="919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06" name="Google Shape;106;p15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22614" y="4604838"/>
            <a:ext cx="2816452" cy="22531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5"/>
          <p:cNvCxnSpPr/>
          <p:nvPr/>
        </p:nvCxnSpPr>
        <p:spPr>
          <a:xfrm rot="10800000">
            <a:off x="6431280" y="3564013"/>
            <a:ext cx="3238500" cy="1267067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</a:t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2830830" y="4038918"/>
            <a:ext cx="251460" cy="191262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9109712" y="4038918"/>
            <a:ext cx="251460" cy="191262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6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341" y="477112"/>
            <a:ext cx="1891040" cy="1512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 descr="Image result for satell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46820" y="365125"/>
            <a:ext cx="2401719" cy="192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 descr="Image result for google maps marke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8519" y="5117724"/>
            <a:ext cx="514964" cy="8646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16"/>
          <p:cNvCxnSpPr/>
          <p:nvPr/>
        </p:nvCxnSpPr>
        <p:spPr>
          <a:xfrm>
            <a:off x="2358301" y="1802675"/>
            <a:ext cx="1169759" cy="144376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9" name="Google Shape;119;p16"/>
          <p:cNvCxnSpPr/>
          <p:nvPr/>
        </p:nvCxnSpPr>
        <p:spPr>
          <a:xfrm flipH="1">
            <a:off x="8412480" y="1943111"/>
            <a:ext cx="948690" cy="140206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20" name="Google Shape;120;p16"/>
          <p:cNvSpPr/>
          <p:nvPr/>
        </p:nvSpPr>
        <p:spPr>
          <a:xfrm>
            <a:off x="2659381" y="2398487"/>
            <a:ext cx="6964680" cy="1626471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16" descr="Image result for google maps inaccura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67187" y="0"/>
            <a:ext cx="38576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title"/>
          </p:nvPr>
        </p:nvSpPr>
        <p:spPr>
          <a:xfrm>
            <a:off x="876300" y="229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solution</a:t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521970" y="1325880"/>
            <a:ext cx="11224200" cy="1005900"/>
          </a:xfrm>
          <a:prstGeom prst="triangle">
            <a:avLst>
              <a:gd name="adj" fmla="val 49798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7"/>
          <p:cNvSpPr/>
          <p:nvPr/>
        </p:nvSpPr>
        <p:spPr>
          <a:xfrm>
            <a:off x="10728960" y="2331720"/>
            <a:ext cx="259080" cy="387858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1203960" y="2331720"/>
            <a:ext cx="259080" cy="387858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41195" y="2710083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03995" y="2710083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75760" y="3107276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41194" y="4290281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83392" y="4937761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97013" y="2710083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173" y="4937761"/>
            <a:ext cx="1000125" cy="857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 descr="Image result for google maps marke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76618" y="3964306"/>
            <a:ext cx="514964" cy="864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92315" y="4718796"/>
            <a:ext cx="1000125" cy="857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8" descr="Image result for android wifi lis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043" y="-53340"/>
            <a:ext cx="461168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 txBox="1"/>
          <p:nvPr/>
        </p:nvSpPr>
        <p:spPr>
          <a:xfrm>
            <a:off x="6172201" y="1181100"/>
            <a:ext cx="5471160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Received Signal Strength Indicator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(RSSI)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p18"/>
          <p:cNvCxnSpPr/>
          <p:nvPr/>
        </p:nvCxnSpPr>
        <p:spPr>
          <a:xfrm>
            <a:off x="5459730" y="1432560"/>
            <a:ext cx="712471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6" name="Google Shape;146;p18"/>
          <p:cNvCxnSpPr/>
          <p:nvPr/>
        </p:nvCxnSpPr>
        <p:spPr>
          <a:xfrm rot="10800000" flipH="1">
            <a:off x="5459730" y="1432560"/>
            <a:ext cx="712471" cy="77724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7" name="Google Shape;147;p18"/>
          <p:cNvCxnSpPr/>
          <p:nvPr/>
        </p:nvCxnSpPr>
        <p:spPr>
          <a:xfrm rot="10800000" flipH="1">
            <a:off x="5459729" y="1432559"/>
            <a:ext cx="702948" cy="1584961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8" name="Google Shape;148;p18"/>
          <p:cNvCxnSpPr/>
          <p:nvPr/>
        </p:nvCxnSpPr>
        <p:spPr>
          <a:xfrm rot="10800000" flipH="1">
            <a:off x="5469254" y="1480007"/>
            <a:ext cx="693423" cy="2322373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9" name="Google Shape;149;p18"/>
          <p:cNvCxnSpPr/>
          <p:nvPr/>
        </p:nvCxnSpPr>
        <p:spPr>
          <a:xfrm rot="10800000" flipH="1">
            <a:off x="5469254" y="1432558"/>
            <a:ext cx="702947" cy="3238502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0" name="Google Shape;150;p18"/>
          <p:cNvCxnSpPr/>
          <p:nvPr/>
        </p:nvCxnSpPr>
        <p:spPr>
          <a:xfrm rot="10800000" flipH="1">
            <a:off x="5372100" y="1455420"/>
            <a:ext cx="800101" cy="406146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1" name="Google Shape;151;p18"/>
          <p:cNvCxnSpPr/>
          <p:nvPr/>
        </p:nvCxnSpPr>
        <p:spPr>
          <a:xfrm rot="10800000" flipH="1">
            <a:off x="5372100" y="1455420"/>
            <a:ext cx="800101" cy="482346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76375" y="2528887"/>
            <a:ext cx="9239250" cy="180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/>
          <p:nvPr/>
        </p:nvSpPr>
        <p:spPr>
          <a:xfrm>
            <a:off x="2446020" y="2286000"/>
            <a:ext cx="1821180" cy="2286000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7162800" y="2362201"/>
            <a:ext cx="449580" cy="2209800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4287299" y="1313224"/>
            <a:ext cx="3617400" cy="4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in table form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5404" y="3216460"/>
            <a:ext cx="8841192" cy="35284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5" name="Google Shape;165;p20"/>
          <p:cNvCxnSpPr/>
          <p:nvPr/>
        </p:nvCxnSpPr>
        <p:spPr>
          <a:xfrm rot="10800000">
            <a:off x="2948763" y="2748406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6" name="Google Shape;166;p20"/>
          <p:cNvCxnSpPr/>
          <p:nvPr/>
        </p:nvCxnSpPr>
        <p:spPr>
          <a:xfrm rot="10800000">
            <a:off x="3147238" y="2748406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" name="Google Shape;167;p20"/>
          <p:cNvCxnSpPr/>
          <p:nvPr/>
        </p:nvCxnSpPr>
        <p:spPr>
          <a:xfrm rot="10800000">
            <a:off x="3345713" y="2762693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8" name="Google Shape;168;p20"/>
          <p:cNvCxnSpPr/>
          <p:nvPr/>
        </p:nvCxnSpPr>
        <p:spPr>
          <a:xfrm rot="10800000">
            <a:off x="3544188" y="2761032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9" name="Google Shape;169;p20"/>
          <p:cNvCxnSpPr/>
          <p:nvPr/>
        </p:nvCxnSpPr>
        <p:spPr>
          <a:xfrm rot="10800000">
            <a:off x="3728489" y="2776980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170" name="Google Shape;170;p20"/>
          <p:cNvGraphicFramePr/>
          <p:nvPr/>
        </p:nvGraphicFramePr>
        <p:xfrm>
          <a:off x="954568" y="2154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1" name="Google Shape;171;p20"/>
          <p:cNvSpPr txBox="1"/>
          <p:nvPr/>
        </p:nvSpPr>
        <p:spPr>
          <a:xfrm>
            <a:off x="5864447" y="1661275"/>
            <a:ext cx="125818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72" name="Google Shape;172;p20"/>
          <p:cNvGraphicFramePr/>
          <p:nvPr/>
        </p:nvGraphicFramePr>
        <p:xfrm>
          <a:off x="1106968" y="3678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73" name="Google Shape;173;p20"/>
          <p:cNvGraphicFramePr/>
          <p:nvPr/>
        </p:nvGraphicFramePr>
        <p:xfrm>
          <a:off x="1259368" y="5202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74" name="Google Shape;174;p20"/>
          <p:cNvGraphicFramePr/>
          <p:nvPr/>
        </p:nvGraphicFramePr>
        <p:xfrm>
          <a:off x="1411768" y="6726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75" name="Google Shape;175;p20"/>
          <p:cNvGraphicFramePr/>
          <p:nvPr/>
        </p:nvGraphicFramePr>
        <p:xfrm>
          <a:off x="1564168" y="8250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76" name="Google Shape;176;p20"/>
          <p:cNvGraphicFramePr/>
          <p:nvPr/>
        </p:nvGraphicFramePr>
        <p:xfrm>
          <a:off x="1716568" y="977420"/>
          <a:ext cx="4064000" cy="18542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BSSID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RSSI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00:A0:C9:14:C8:29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-69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00:25:96:FF:FE:12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-37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00:1B:44:11:3A:B7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00:1b:63:84:45:e6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-96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7" name="Google Shape;177;p20"/>
          <p:cNvSpPr txBox="1"/>
          <p:nvPr/>
        </p:nvSpPr>
        <p:spPr>
          <a:xfrm>
            <a:off x="7792485" y="520220"/>
            <a:ext cx="314014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it work?</a:t>
            </a:r>
            <a:endParaRPr/>
          </a:p>
        </p:txBody>
      </p:sp>
      <p:sp>
        <p:nvSpPr>
          <p:cNvPr id="178" name="Google Shape;178;p20"/>
          <p:cNvSpPr txBox="1"/>
          <p:nvPr/>
        </p:nvSpPr>
        <p:spPr>
          <a:xfrm>
            <a:off x="7792485" y="1599720"/>
            <a:ext cx="256833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collect data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5404" y="3216460"/>
            <a:ext cx="8841192" cy="35284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21"/>
          <p:cNvCxnSpPr/>
          <p:nvPr/>
        </p:nvCxnSpPr>
        <p:spPr>
          <a:xfrm rot="10800000">
            <a:off x="2948763" y="2748406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5" name="Google Shape;185;p21"/>
          <p:cNvCxnSpPr/>
          <p:nvPr/>
        </p:nvCxnSpPr>
        <p:spPr>
          <a:xfrm rot="10800000">
            <a:off x="3147238" y="2748406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6" name="Google Shape;186;p21"/>
          <p:cNvCxnSpPr/>
          <p:nvPr/>
        </p:nvCxnSpPr>
        <p:spPr>
          <a:xfrm rot="10800000">
            <a:off x="3345713" y="2762693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7" name="Google Shape;187;p21"/>
          <p:cNvCxnSpPr/>
          <p:nvPr/>
        </p:nvCxnSpPr>
        <p:spPr>
          <a:xfrm rot="10800000">
            <a:off x="3544188" y="2761032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21"/>
          <p:cNvCxnSpPr/>
          <p:nvPr/>
        </p:nvCxnSpPr>
        <p:spPr>
          <a:xfrm rot="10800000">
            <a:off x="3728489" y="2776980"/>
            <a:ext cx="822252" cy="1859037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9" name="Google Shape;189;p21"/>
          <p:cNvSpPr txBox="1"/>
          <p:nvPr/>
        </p:nvSpPr>
        <p:spPr>
          <a:xfrm>
            <a:off x="10094838" y="1700288"/>
            <a:ext cx="97346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/>
          </a:p>
        </p:txBody>
      </p:sp>
      <p:graphicFrame>
        <p:nvGraphicFramePr>
          <p:cNvPr id="190" name="Google Shape;190;p21"/>
          <p:cNvGraphicFramePr/>
          <p:nvPr/>
        </p:nvGraphicFramePr>
        <p:xfrm>
          <a:off x="694660" y="13751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1" name="Google Shape;191;p21"/>
          <p:cNvGraphicFramePr/>
          <p:nvPr/>
        </p:nvGraphicFramePr>
        <p:xfrm>
          <a:off x="847060" y="15275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2" name="Google Shape;192;p21"/>
          <p:cNvGraphicFramePr/>
          <p:nvPr/>
        </p:nvGraphicFramePr>
        <p:xfrm>
          <a:off x="999460" y="16799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3" name="Google Shape;193;p21"/>
          <p:cNvGraphicFramePr/>
          <p:nvPr/>
        </p:nvGraphicFramePr>
        <p:xfrm>
          <a:off x="1151860" y="18323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4" name="Google Shape;194;p21"/>
          <p:cNvGraphicFramePr/>
          <p:nvPr/>
        </p:nvGraphicFramePr>
        <p:xfrm>
          <a:off x="1304260" y="1984744"/>
          <a:ext cx="8168175" cy="780850"/>
        </p:xfrm>
        <a:graphic>
          <a:graphicData uri="http://schemas.openxmlformats.org/drawingml/2006/table">
            <a:tbl>
              <a:tblPr firstRow="1" bandRow="1">
                <a:noFill/>
                <a:tableStyleId>{C972BB2F-A3AD-4C9A-87E2-16345A801BC6}</a:tableStyleId>
              </a:tblPr>
              <a:tblGrid>
                <a:gridCol w="2722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2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MarkerID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Latitude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Longitude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3142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39.185734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159.98372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696</Words>
  <Application>Microsoft Office PowerPoint</Application>
  <PresentationFormat>Widescreen</PresentationFormat>
  <Paragraphs>234</Paragraphs>
  <Slides>21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Courgette</vt:lpstr>
      <vt:lpstr>Arial</vt:lpstr>
      <vt:lpstr>Calibri</vt:lpstr>
      <vt:lpstr>Office Theme</vt:lpstr>
      <vt:lpstr>Indoor localization from multiple RSSIs</vt:lpstr>
      <vt:lpstr>Google Maps</vt:lpstr>
      <vt:lpstr>GPS</vt:lpstr>
      <vt:lpstr>Problem</vt:lpstr>
      <vt:lpstr>A solution</vt:lpstr>
      <vt:lpstr>PowerPoint Presentation</vt:lpstr>
      <vt:lpstr>PowerPoint Presentation</vt:lpstr>
      <vt:lpstr>PowerPoint Presentation</vt:lpstr>
      <vt:lpstr>PowerPoint Presentation</vt:lpstr>
      <vt:lpstr>k-nearest neighbors algorithm</vt:lpstr>
      <vt:lpstr>k-nearest neighbors</vt:lpstr>
      <vt:lpstr>PowerPoint Presentation</vt:lpstr>
      <vt:lpstr>Server Architecture</vt:lpstr>
      <vt:lpstr>Server side</vt:lpstr>
      <vt:lpstr>RESTful API</vt:lpstr>
      <vt:lpstr>RESTful API</vt:lpstr>
      <vt:lpstr>Demo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Indoor localization from multiple RSSIs</dc:title>
  <cp:lastModifiedBy>Chung, Andy</cp:lastModifiedBy>
  <cp:revision>3</cp:revision>
  <dcterms:modified xsi:type="dcterms:W3CDTF">2018-08-02T00:27:41Z</dcterms:modified>
</cp:coreProperties>
</file>